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0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1B7CB-C439-43C9-A258-495B798E228C}" type="datetimeFigureOut">
              <a:rPr lang="ru-RU" smtClean="0"/>
              <a:t>01.11.2020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1E7E3-F385-4B9D-9DB3-4DD778B4C07F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196079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1B7CB-C439-43C9-A258-495B798E228C}" type="datetimeFigureOut">
              <a:rPr lang="ru-RU" smtClean="0"/>
              <a:t>01.11.2020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1E7E3-F385-4B9D-9DB3-4DD778B4C0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91056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1B7CB-C439-43C9-A258-495B798E228C}" type="datetimeFigureOut">
              <a:rPr lang="ru-RU" smtClean="0"/>
              <a:t>01.11.2020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1E7E3-F385-4B9D-9DB3-4DD778B4C0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72450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1B7CB-C439-43C9-A258-495B798E228C}" type="datetimeFigureOut">
              <a:rPr lang="ru-RU" smtClean="0"/>
              <a:t>01.11.2020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1E7E3-F385-4B9D-9DB3-4DD778B4C0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30105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1B7CB-C439-43C9-A258-495B798E228C}" type="datetimeFigureOut">
              <a:rPr lang="ru-RU" smtClean="0"/>
              <a:t>01.11.2020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1E7E3-F385-4B9D-9DB3-4DD778B4C07F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385734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1B7CB-C439-43C9-A258-495B798E228C}" type="datetimeFigureOut">
              <a:rPr lang="ru-RU" smtClean="0"/>
              <a:t>01.11.2020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1E7E3-F385-4B9D-9DB3-4DD778B4C0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37516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1B7CB-C439-43C9-A258-495B798E228C}" type="datetimeFigureOut">
              <a:rPr lang="ru-RU" smtClean="0"/>
              <a:t>01.11.2020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1E7E3-F385-4B9D-9DB3-4DD778B4C0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6366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1B7CB-C439-43C9-A258-495B798E228C}" type="datetimeFigureOut">
              <a:rPr lang="ru-RU" smtClean="0"/>
              <a:t>01.11.2020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1E7E3-F385-4B9D-9DB3-4DD778B4C0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21449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1B7CB-C439-43C9-A258-495B798E228C}" type="datetimeFigureOut">
              <a:rPr lang="ru-RU" smtClean="0"/>
              <a:t>01.11.2020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1E7E3-F385-4B9D-9DB3-4DD778B4C0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15111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F111B7CB-C439-43C9-A258-495B798E228C}" type="datetimeFigureOut">
              <a:rPr lang="ru-RU" smtClean="0"/>
              <a:t>01.11.2020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0C1E7E3-F385-4B9D-9DB3-4DD778B4C0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60135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1B7CB-C439-43C9-A258-495B798E228C}" type="datetimeFigureOut">
              <a:rPr lang="ru-RU" smtClean="0"/>
              <a:t>01.11.2020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1E7E3-F385-4B9D-9DB3-4DD778B4C0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01801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F111B7CB-C439-43C9-A258-495B798E228C}" type="datetimeFigureOut">
              <a:rPr lang="ru-RU" smtClean="0"/>
              <a:t>01.11.2020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F0C1E7E3-F385-4B9D-9DB3-4DD778B4C07F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680570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Эксперимент как основа научного </a:t>
            </a:r>
            <a:r>
              <a:rPr lang="ru-RU" sz="4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исследования в </a:t>
            </a:r>
            <a:r>
              <a:rPr lang="ru-RU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области физической культуры </a:t>
            </a:r>
            <a:r>
              <a:rPr lang="ru-RU" sz="4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спорта</a:t>
            </a:r>
            <a:r>
              <a:rPr lang="ru-RU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4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ru-RU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Лекция </a:t>
            </a:r>
            <a:r>
              <a:rPr lang="ru-RU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64411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72943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Еще в средневековье Р. Бэкон указал на искусственный опыт как на всемогущий источник всякого научного знания. Однако начало развитию теории и понятия экспериментального метода было положено его соотечественником Ф. Бэконом. Он рассматривал эксперимент как важнейшее средство познания истины и покорения природы, как единственный способ преодоления несовершенства органов чувств и предрассудков разума.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Развитием методологии эксперимента занимались: крупный астроном и физик Д. Гершель (впервые представил эксперимент и индукцию как методы установления причин происходящего), Д. Милль, который считается классиком в разработке логических основ экспериментального исследования, Р. Декарт, который стремился разработать новую методологию познания, и многие другие.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Научное решение вопросов о соотношении теоретического и (экспериментального) эмпирического знания в системе философии и методологии наук оказалось возможным лишь на основе материалистической диалектики, раскрывшей внутренние взаимосвязи общего и единичного, конкретного и абстрактного, теории и практики. Методология позволила определить понятие, место и роль эксперимента в научном познании.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 экспериментом принято понимать способ приобретения знаний, в котором имеет место преднамеренное воздействие исследователя на изучаемое явление с целью установления предполагаемых связей и зависимостей. Эксперименту свойствен ряд специфических признаков, которыми он отличается от других научных методов.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Первый из таких признаков состоит в том, что эксперимент всегда основан на использовании закономерной связи. В эксперименте, как правило, раскрывается зависимость изучаемого явления или процесса от известных контролируемых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условий.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Другой существенный признак эксперимента заключается в том, что выявление закономерных связей достигается путем активного вмешательства исследователя в подлежащий изучению процесс. В эксперименте исследователь имеет возможность произвольно изменять интересующие его явления, неоднократно их вызывать и воспроизводить, обособлять и изолировать их от посторонних влияний. Те условия или факторы, которые меняются самим экспериментатором, на-</a:t>
            </a:r>
          </a:p>
          <a:p>
            <a:pPr algn="just"/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зывают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зависимыми переменными, а явления или процессы, изменения которых вызваны вариацией – независимыми переменными.</a:t>
            </a: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80916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Наконец, последняя особенность связана с определенным построением процедуры эксперимента, структурной взаимосвязью между основными составляющими его элементами, к которым относятся постановка вопроса или формулирование гипотезы, ее верификация, включающая собственно экспериментальное измерение результатов и, наконец, анализ и синтез полученных фактов.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Эксперимент является общенаучным методом исследования, и поэтому перечисленные выше основные признаки всегда имеют место, независимо от того, в какой области экспериментальный метод применяется.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Педагогический эксперимент как метод исследования процесса физического воспитания обычно применяется в ходе педагогических исследований. Его цель – выявление взаимозависимости между последующими явлениями. Он требует активного вмешательства и точного определения педагогической структуры. При этом необходимо наиболее точно описывать условия эксперимента, целенаправленно создавать побудительные стимулы в данной ситуации, наблюдать результаты поведения, которые были вызваны этими стимулами. Момент эксперимента содержится в любом приеме исследования, ибо исследователь включается в моделируемую ситуацию.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Научный эксперимент имеет свои особенности, он требует: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максимального знания всех условий данной педагогической ситуации и способов ее контролирования;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исключения или нейтрализации всех побочных, незапланированных последствий;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активного вмешательства при отклонении от запланированного хода эксперимента.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Основная функция педагогического эксперимента по физическому воспитанию состоит в проверке гипотез о связях элементов педагогической системы воздействия и его результатов. Речь идет об открытии функциональных и других зависимостей, но особенно – причинных связей.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Чтобы обнаружить правильность предпосылок о причине зависимости между двумя факторами, проводится наблюдение в двух ситуациях, которые отличаются хотя бы одним (иногда специально введенным, иногда исключительным) обстоятельством, в то время как другие обстоятельства одинаковы. Для этого необходимы средства наиболее строгого контроля за ними. Если мы с достоверностью убедились, что устранение или введение нового обстоятельства не приводят к изменениям прежних факторов, исчезновению или появлению нового фактора, то между ними нет причинной зависимости.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51307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75713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противном случае подтверждается, что один фактор находится с другим в причинной зависимости или они взаимно влияют друг на друга. Так проверяется правильность гипотезы о причинной зависимости.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Видами педагогического эксперимента являются: естественный, лабораторный, констатирующий и др., которые, в свою очередь, имеют много подвигов.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Отличительной особенностью педагогического эксперимента, в том числе наиболее распространенного – естественного, является то, что в нем мы имеем дело с многомерными величинами. Отсюда вытекает сложность измерений на входе и выходе исследования. Эта сложность усугубляется необходимостью количественного измерения информации в педагогической системе деятельности учащихся и педагогов.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Вследствие этого результаты педагогического эксперимента в полной мере могут быть оценены лишь с помощью многомерного статического анализа. Его применение к измерению педагогических явлений имеет свою специфику, кото-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рая может быть предметом особого исследования.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Сложные исследования, как правило, требуют тщательно продуманных приемов постановки эксперимента. В противном случае результаты окажутся искаженными. Эти искажения связаны с тем, что в любом, даже хорошо организованном исследовании, присутствуют некоторые факторы, мешающие получить надежные результаты.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педагогическом эксперименте такими факторами являются: неоднородность исходных материалов, неконтролируемый временной фактор, события, происходившие до экспериментальной ситуации у каждого учащегося и у группы в целом. В силу этого особое значение приобретает планирование эксперимента. Прежде всего необходимо установить цель эксперимента. Правильная постановка задачи – первый шаг на пути к ее достижению. Нужно определить также, какие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независимые факторы могут оказать влияние на зависимые переменные, которые следует выбрать. При определении размера выборки в данном эксперименте важно учитывать, насколько большие различия должны быть оценены, сколько вариантов имеется в нем и какой допускается риск. При отсутствии такой информации наилучший выход – брать по возможности самую большую выборку. Исключительно важно, чтобы порядок, в котором будет производиться эксперимент, был ранжирован. Окончательный этап эксперимента – анализ. Он включает процесс сбора данных, их упорядочения, включения некоторых статических данных, необходимых для принятия решения относительно хода эксперимента.</a:t>
            </a:r>
          </a:p>
          <a:p>
            <a:pPr algn="just"/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53988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Таким образом, эксперимент предполагает выполнение следующих действий.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Выбор и обоснование техники проведения эксперимента: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постановка задачи;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выбор зависимой переменной и отклика;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выбор варьируемых факторов или независимых переменных;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выбор уровней этих факторов (количественные или качественные,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фикси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</a:p>
          <a:p>
            <a:pPr algn="just"/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рованные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или случайные).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Планирование: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необходимое число наблюдений;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порядок проведения эксперимента;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используемый метод ранжирования;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математическая модель эксперимента.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Анализ: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сбор и обработка данных;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вычисление статических данных для проверки гипотезы и их проверка;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интерпретация результатов.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Существенным требованием к эксперименту в условиях комплексного исследования является, наряду с другими, обязательное использование показателей, принятых в качестве условных стандартов.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Методика проведения эксперимента включает ряд этапов.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Первый этап реализуется в следующем виде.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Определение уровня теоретической оснащенности эксперимента (наличие нормативной, правовой, учебной и методической документации).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Изучение условий и состояния учебно-спортивной базы в образовательном учреждении для проведения педагогического эксперимента.</a:t>
            </a: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57455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Комплектование экспериментальных учебных групп, моделирование учебного процесса по экспериментальным учебным планам и программам, закрепление преподавателей, тренеров для проведения педагогического эксперимента.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Подведение итогов подготовительной работы, обеспечение документацией для проведения педагогического эксперимента и проведения инструктажа с участниками эксперимента.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Второй этап – организация и проведение педагогического эксперимента в период теоретического обучения.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Ознакомление с контингентом учащихся, учебной документацией, состоянием и возможностями учебно-спортивной базы и организацией учебного процесса.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Графический анализ экспериментального учебного плана для установления оптимального соотношения учебного времени на обучение.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Организация и проведение систематических проверок. Анализ содержания учебных программ по физическому воспитанию проводится с целью достижения: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преемственности обучения в общеобразовательной школе и вузах;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взаимосвязи общего и специального образования;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взаимосвязи обучения и воспитания (содержание исследовательской работы);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тренировочной направленности в обучении физическим упражнениям.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Организация и проведение систематической проверки содержания и структуры обучения, а также определение рациональных методических приемов в процессе занятий физической культурой.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 Анализ учебно-программной документации с целью выявления соотношения подготовленности обучаемых требованиям цели и содержания обучения.</a:t>
            </a:r>
          </a:p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Методы экспериментальной работы очень разнообразны. В процессе педагогического эксперимента предполагается: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Посещение и фиксация занятий, анализ физического развития учащихся, беседы с преподавателями.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2.Анализ уроков, теории и практического обучения в процессе занятий физической культурой и спортом.</a:t>
            </a: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69503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72943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3. Проведение контрольных работ с анализом успеваемости учащихся по результатам измерения.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4. Ведение дневника экспертной работы преподавателя.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5. Анкетирование учащихся, преподавателей.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6. Проведение бесед руководителем эксперимента с преподавателями и учащимися.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7. Составление логических анкет и графиков последовательности обучения.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8. Обсуждение результатов эксперимента на заседаниях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учебно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методических комиссий и педагогических советов.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9. Наблюдение за проведением занятий с фиксацией их содержания.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10. Выполнение обучаемыми специальных контрольных заданий.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11. Монографическое наблюдение за внедрением различных передовых приемов обучения в процессе занятий физической культурой.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12. Обобщение результатов эксперимента по структуре учебных планов, программ и обсуждение их на заседаниях учебно-методических комиссий.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Третий этап – организация и проведение экспериментального обучения.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Целью эксперимента является совершенствование системы обучения в процессе физического воспитания. Для этого необходимо: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выявить возможности самостоятельной деятельности обучаемых;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определить направления совершенствования разработанных заданий;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определить целесообразность применения таких заданий.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Четвертый этап – завершающий этап педагогического эксперимента.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Систематизация и обработка материалов педагогического эксперимента на всех этапах путем анализа и обобщения материалов по содержанию и организационным формам обучения и воспитания.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Составление итогового отчета по экспериментальной работе с научно обоснованными рекомендациями по совершенствованию организации учебного процесса по физической культуре и спорту.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Разработка окончательного варианта учебной программной документации с внесением в нее поправок и уточнений по результатам педагогического эксперимента.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14732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Основными формами контроля изучаемых вопросов в экспериментальных учебных группах для получения объективных результатов педагогического эксперимента являются: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проведение контрольных срезов, определяющих фактический уровень физической подготовки обучаемых;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проведение проверочных работ для определения уровня знаний, умений и навыков, полученных в образовательных учреждениях в процессе обучения по физической культуре и спорту.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итогам эксперимента для преподавателей составляются анкеты, которые обсуждаются на заседаниях предметных комиссий.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Письменные отчеты должны содержать: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общую характеристику подготовки экспериментальных учебных групп;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роль общего образования по физическому воспитанию в формировании знаний, умений и навыков учащихся;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недостатки в программе физического воспитания и пути их устранения;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связь теоретического и практического обучения;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основные трудности в организации процесса физического совершенствования и пути их преодоления.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подведения итогов экспериментальной работы преподаватели, ведущие занятия в экспериментальных группах представляют отчет в сроки, указанные руководителями эксперимента. К отчетам прилагаются материалы</a:t>
            </a:r>
            <a:r>
              <a:rPr lang="ru-RU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содержащие анализ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результатов исследований.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19493239"/>
      </p:ext>
    </p:extLst>
  </p:cSld>
  <p:clrMapOvr>
    <a:masterClrMapping/>
  </p:clrMapOvr>
</p:sld>
</file>

<file path=ppt/theme/theme1.xml><?xml version="1.0" encoding="utf-8"?>
<a:theme xmlns:a="http://schemas.openxmlformats.org/drawingml/2006/main" name="Ретро">
  <a:themeElements>
    <a:clrScheme name="Ретро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Ретр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24</TotalTime>
  <Words>1796</Words>
  <Application>Microsoft Office PowerPoint</Application>
  <PresentationFormat>Широкоэкранный</PresentationFormat>
  <Paragraphs>94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2" baseType="lpstr">
      <vt:lpstr>Calibri</vt:lpstr>
      <vt:lpstr>Calibri Light</vt:lpstr>
      <vt:lpstr>Times New Roman</vt:lpstr>
      <vt:lpstr>Ретро</vt:lpstr>
      <vt:lpstr>Эксперимент как основа научного исследования в области физической культуры и спорта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Эксперимент как основа научного исследования в области физической культуры и спорта </dc:title>
  <dc:creator>usewr</dc:creator>
  <cp:lastModifiedBy>usewr</cp:lastModifiedBy>
  <cp:revision>5</cp:revision>
  <dcterms:created xsi:type="dcterms:W3CDTF">2020-10-26T15:47:18Z</dcterms:created>
  <dcterms:modified xsi:type="dcterms:W3CDTF">2020-11-01T06:49:52Z</dcterms:modified>
</cp:coreProperties>
</file>